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91" r:id="rId3"/>
    <p:sldId id="308" r:id="rId4"/>
    <p:sldId id="293" r:id="rId5"/>
    <p:sldId id="304" r:id="rId6"/>
    <p:sldId id="355" r:id="rId7"/>
    <p:sldId id="318" r:id="rId8"/>
    <p:sldId id="262" r:id="rId9"/>
    <p:sldId id="324" r:id="rId10"/>
    <p:sldId id="322" r:id="rId11"/>
    <p:sldId id="354" r:id="rId12"/>
    <p:sldId id="295" r:id="rId13"/>
    <p:sldId id="309" r:id="rId14"/>
    <p:sldId id="270" r:id="rId15"/>
    <p:sldId id="279" r:id="rId16"/>
    <p:sldId id="261" r:id="rId17"/>
    <p:sldId id="328" r:id="rId18"/>
    <p:sldId id="332" r:id="rId19"/>
    <p:sldId id="333" r:id="rId20"/>
    <p:sldId id="325" r:id="rId21"/>
    <p:sldId id="346" r:id="rId22"/>
    <p:sldId id="344" r:id="rId23"/>
    <p:sldId id="345" r:id="rId24"/>
    <p:sldId id="334" r:id="rId25"/>
    <p:sldId id="335" r:id="rId26"/>
    <p:sldId id="294" r:id="rId27"/>
    <p:sldId id="289" r:id="rId28"/>
    <p:sldId id="343" r:id="rId29"/>
    <p:sldId id="330" r:id="rId30"/>
    <p:sldId id="326" r:id="rId31"/>
    <p:sldId id="321" r:id="rId32"/>
    <p:sldId id="313" r:id="rId33"/>
    <p:sldId id="314" r:id="rId34"/>
    <p:sldId id="350" r:id="rId35"/>
    <p:sldId id="316" r:id="rId36"/>
    <p:sldId id="323" r:id="rId37"/>
    <p:sldId id="336" r:id="rId38"/>
    <p:sldId id="310" r:id="rId39"/>
    <p:sldId id="311" r:id="rId40"/>
    <p:sldId id="260" r:id="rId41"/>
    <p:sldId id="337" r:id="rId42"/>
    <p:sldId id="340" r:id="rId43"/>
    <p:sldId id="338" r:id="rId44"/>
    <p:sldId id="341" r:id="rId45"/>
    <p:sldId id="356" r:id="rId46"/>
    <p:sldId id="315" r:id="rId47"/>
    <p:sldId id="301" r:id="rId48"/>
    <p:sldId id="312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562" autoAdjust="0"/>
    <p:restoredTop sz="85663" autoAdjust="0"/>
  </p:normalViewPr>
  <p:slideViewPr>
    <p:cSldViewPr>
      <p:cViewPr varScale="1">
        <p:scale>
          <a:sx n="106" d="100"/>
          <a:sy n="106" d="100"/>
        </p:scale>
        <p:origin x="-78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3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31FF-2318-4059-9BED-C6619ACF1D78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438D0C7-AC0A-4F21-B6E0-118911F09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31FF-2318-4059-9BED-C6619ACF1D78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D0C7-AC0A-4F21-B6E0-118911F09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31FF-2318-4059-9BED-C6619ACF1D78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D0C7-AC0A-4F21-B6E0-118911F09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31FF-2318-4059-9BED-C6619ACF1D78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438D0C7-AC0A-4F21-B6E0-118911F09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31FF-2318-4059-9BED-C6619ACF1D78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D0C7-AC0A-4F21-B6E0-118911F09B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31FF-2318-4059-9BED-C6619ACF1D78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D0C7-AC0A-4F21-B6E0-118911F09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31FF-2318-4059-9BED-C6619ACF1D78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438D0C7-AC0A-4F21-B6E0-118911F09B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31FF-2318-4059-9BED-C6619ACF1D78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D0C7-AC0A-4F21-B6E0-118911F09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31FF-2318-4059-9BED-C6619ACF1D78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D0C7-AC0A-4F21-B6E0-118911F09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31FF-2318-4059-9BED-C6619ACF1D78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D0C7-AC0A-4F21-B6E0-118911F09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31FF-2318-4059-9BED-C6619ACF1D78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D0C7-AC0A-4F21-B6E0-118911F09B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A7131FF-2318-4059-9BED-C6619ACF1D78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438D0C7-AC0A-4F21-B6E0-118911F09B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naymenok.ru/rasskazyi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643174" y="1484784"/>
            <a:ext cx="6072230" cy="38016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Воспитательное  событие к дню сельского хозяйства </a:t>
            </a:r>
            <a:r>
              <a:rPr lang="ru-RU" dirty="0" smtClean="0">
                <a:solidFill>
                  <a:srgbClr val="FF0000"/>
                </a:solidFill>
              </a:rPr>
              <a:t>музейная экспозиция : «Мой край хлеборобный».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Модуль «Музейная педагогика».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b="1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6084167" y="5373216"/>
            <a:ext cx="2448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Выполнила </a:t>
            </a:r>
          </a:p>
          <a:p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Гайчук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Л.Н.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каран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3" y="1428737"/>
            <a:ext cx="2428891" cy="38279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214291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Муниципальное  бюджетное  дошкольное образовательное учреждение «Центр развития ребенка» детский сад №3 «Березка»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города Новопавловска.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ownloads\WhatsApp Image 2022-10-23 at 10.13.00 (2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5167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ownloads\WhatsApp Image 2022-10-23 at 11.34.2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3907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2857488" y="-642966"/>
            <a:ext cx="3933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Сюжетно-ролевая игра «Магазин».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-184666"/>
            <a:ext cx="850109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sng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Социально-коммуникативное развитие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Сюжетно-ролевые игры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«Семья»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«Магазин»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«Булочная»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«Кулинария»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Дидактические игры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«Назови профессию»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«Что, где растет»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«Что из какой муки испекли?»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«Четвертый лишний»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«От зерна до каравая»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«Что сначала, что потом»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«Превращения»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«Чудесный мешочек»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«А какой он, </a:t>
            </a: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хлеб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«Кто больше назовет </a:t>
            </a: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хлебобулочных изделий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«Угадай на ощупь»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«Из чего сварили кашу?»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«Как превратить муку в тесто?»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«Назови ласково»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9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36912"/>
            <a:ext cx="4564242" cy="37940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88640"/>
            <a:ext cx="3162393" cy="56220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r="2174" b="14675"/>
          <a:stretch>
            <a:fillRect/>
          </a:stretch>
        </p:blipFill>
        <p:spPr bwMode="auto">
          <a:xfrm>
            <a:off x="683569" y="260648"/>
            <a:ext cx="324035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418976" y="2292841"/>
            <a:ext cx="11687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Колобок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357290" y="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Домашнее задание.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052736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568952" cy="64267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42984"/>
            <a:ext cx="8640960" cy="5286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x-none" b="1" smtClean="0"/>
              <a:t/>
            </a:r>
            <a:br>
              <a:rPr lang="x-none" b="1" smtClean="0"/>
            </a:b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140968"/>
            <a:ext cx="4248472" cy="35283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88640"/>
            <a:ext cx="3888432" cy="64807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63678"/>
            <a:ext cx="3680493" cy="27886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70767"/>
            <a:ext cx="4608512" cy="34825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04664"/>
            <a:ext cx="3867894" cy="6021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126" name="AutoShape 6" descr="https://media.istockphoto.com/vectors/basket-with-bakery-products-on-white-background-vector-id1294897379?k=20&amp;amp;m=1294897379&amp;amp;s=612x612&amp;amp;w=0&amp;amp;h=2H7kuZTS-Jg3-VzkQ9ZbJ35pjnR_Qkx0sCkcJOE3x6o=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3" y="144464"/>
            <a:ext cx="3456385" cy="22808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\Downloads\WhatsApp Image 2022-10-23 at 10.17.1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8712968" cy="58326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428860" y="357166"/>
            <a:ext cx="4188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Презентация «Откуда хлеб пришёл».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ownloads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9268"/>
            <a:ext cx="8784976" cy="64267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admin\Downloads\s12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786874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3040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sz="3600" dirty="0" smtClean="0">
                <a:solidFill>
                  <a:srgbClr val="FF0000"/>
                </a:solidFill>
              </a:rPr>
              <a:t>Проект «</a:t>
            </a:r>
            <a:r>
              <a:rPr lang="ru-RU" sz="3600" dirty="0" err="1" smtClean="0">
                <a:solidFill>
                  <a:srgbClr val="FF0000"/>
                </a:solidFill>
              </a:rPr>
              <a:t>Хлеб-всему</a:t>
            </a:r>
            <a:r>
              <a:rPr lang="ru-RU" sz="3600" dirty="0" smtClean="0">
                <a:solidFill>
                  <a:srgbClr val="FF0000"/>
                </a:solidFill>
              </a:rPr>
              <a:t> голова».</a:t>
            </a:r>
            <a:endParaRPr lang="ru-RU" dirty="0" smtClean="0"/>
          </a:p>
          <a:p>
            <a:pPr marL="0" indent="0">
              <a:buNone/>
            </a:pPr>
            <a:r>
              <a:rPr lang="ru-RU" u="sng" dirty="0" smtClean="0">
                <a:solidFill>
                  <a:srgbClr val="0070C0"/>
                </a:solidFill>
              </a:rPr>
              <a:t>  Интегрируемые образовательные области</a:t>
            </a:r>
            <a:r>
              <a:rPr lang="ru-RU" dirty="0" smtClean="0">
                <a:solidFill>
                  <a:srgbClr val="0070C0"/>
                </a:solidFill>
              </a:rPr>
              <a:t>: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ru-RU" dirty="0" smtClean="0">
                <a:solidFill>
                  <a:srgbClr val="002060"/>
                </a:solidFill>
              </a:rPr>
              <a:t>Познавательное развитие;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- Речевое развитие;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- Социально-коммуникативное развитие;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- Художественно-эстетическое развитие.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- Нравственно-патриотическое;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-Трудовое.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41549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sng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u="sng" dirty="0" smtClean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sng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u="sng" dirty="0" smtClean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sng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u="sng" dirty="0" smtClean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sng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u="sng" dirty="0" smtClean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sng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u="sng" dirty="0" smtClean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sng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ownloads\WhatsApp Image 2022-10-23 at 10.13.01 (2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admin\Downloads\img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ownloads\img17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admin\Downloads\img17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3648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66a07372d9370743ff9dd43bcee97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142984"/>
            <a:ext cx="8786874" cy="55007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00298" y="285728"/>
            <a:ext cx="4197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Презентация «К дедушке на ферму».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13935350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158" y="142852"/>
            <a:ext cx="8358246" cy="6357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Slajd20-600x4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15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139388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5" y="0"/>
            <a:ext cx="9001156" cy="6715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683568" y="721325"/>
            <a:ext cx="7704856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sng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Художественно-эстетическое развитие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Изобразительная деятельность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рассматривание картин и иллюстраций о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хлебе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-лепка из соленого теста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хлебобулочных изделий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Раскрашивание раскрасок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изображение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хлебных полей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912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32656"/>
            <a:ext cx="8686800" cy="65253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u="sng" dirty="0" smtClean="0">
                <a:solidFill>
                  <a:srgbClr val="FF0000"/>
                </a:solidFill>
              </a:rPr>
              <a:t>НОД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i="1" dirty="0" smtClean="0"/>
              <a:t>«Откуда к нам приходит </a:t>
            </a:r>
            <a:r>
              <a:rPr lang="ru-RU" b="1" i="1" dirty="0" smtClean="0"/>
              <a:t>хлеб</a:t>
            </a:r>
            <a:r>
              <a:rPr lang="ru-RU" i="1" dirty="0" smtClean="0"/>
              <a:t>»</a:t>
            </a:r>
            <a:r>
              <a:rPr lang="ru-RU" dirty="0" smtClean="0"/>
              <a:t>;</a:t>
            </a:r>
          </a:p>
          <a:p>
            <a:r>
              <a:rPr lang="ru-RU" i="1" dirty="0" smtClean="0"/>
              <a:t>«</a:t>
            </a:r>
            <a:r>
              <a:rPr lang="ru-RU" b="1" i="1" dirty="0" smtClean="0"/>
              <a:t>Хлеб – всему голова</a:t>
            </a:r>
            <a:r>
              <a:rPr lang="ru-RU" i="1" dirty="0" smtClean="0"/>
              <a:t>»</a:t>
            </a:r>
            <a:r>
              <a:rPr lang="ru-RU" dirty="0" smtClean="0"/>
              <a:t>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Составление рассказов по серии картин</a:t>
            </a:r>
            <a:r>
              <a:rPr lang="ru-RU" dirty="0" smtClean="0"/>
              <a:t> </a:t>
            </a:r>
            <a:r>
              <a:rPr lang="ru-RU" i="1" dirty="0" smtClean="0"/>
              <a:t>«Как люди выращивают </a:t>
            </a:r>
            <a:r>
              <a:rPr lang="ru-RU" b="1" i="1" dirty="0" smtClean="0"/>
              <a:t>хлеб</a:t>
            </a:r>
            <a:r>
              <a:rPr lang="ru-RU" i="1" dirty="0" smtClean="0"/>
              <a:t>»</a:t>
            </a:r>
            <a:r>
              <a:rPr lang="ru-RU" dirty="0" smtClean="0"/>
              <a:t>;</a:t>
            </a:r>
          </a:p>
          <a:p>
            <a:r>
              <a:rPr lang="ru-RU" u="sng" dirty="0" smtClean="0">
                <a:solidFill>
                  <a:srgbClr val="FF0000"/>
                </a:solidFill>
              </a:rPr>
              <a:t>Беседа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  <a:r>
              <a:rPr lang="ru-RU" dirty="0" smtClean="0"/>
              <a:t> </a:t>
            </a:r>
            <a:r>
              <a:rPr lang="ru-RU" i="1" dirty="0" smtClean="0"/>
              <a:t>«Кем бы ты хотел стать?»</a:t>
            </a:r>
            <a:r>
              <a:rPr lang="ru-RU" dirty="0" smtClean="0"/>
              <a:t> </a:t>
            </a:r>
            <a:r>
              <a:rPr lang="ru-RU" i="1" dirty="0" smtClean="0"/>
              <a:t>(профессии </a:t>
            </a:r>
            <a:r>
              <a:rPr lang="ru-RU" b="1" i="1" dirty="0" smtClean="0"/>
              <a:t>хлебороба</a:t>
            </a:r>
            <a:r>
              <a:rPr lang="ru-RU" i="1" dirty="0" smtClean="0"/>
              <a:t>, пекаря)</a:t>
            </a:r>
            <a:r>
              <a:rPr lang="ru-RU" dirty="0" smtClean="0"/>
              <a:t>.</a:t>
            </a:r>
          </a:p>
          <a:p>
            <a:r>
              <a:rPr lang="ru-RU" u="sng" dirty="0" smtClean="0">
                <a:solidFill>
                  <a:srgbClr val="FF0000"/>
                </a:solidFill>
              </a:rPr>
              <a:t>Рассказ по картинкам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i="1" dirty="0" smtClean="0"/>
              <a:t>«Как в старину люди выращивали </a:t>
            </a:r>
            <a:r>
              <a:rPr lang="ru-RU" b="1" i="1" dirty="0" smtClean="0"/>
              <a:t>хлеб</a:t>
            </a:r>
            <a:r>
              <a:rPr lang="ru-RU" i="1" dirty="0" smtClean="0"/>
              <a:t>?»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ownloads\WhatsApp Image 2022-10-23 at 11.38.01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676117" cy="59766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2357422" y="188640"/>
            <a:ext cx="3366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НОД </a:t>
            </a:r>
            <a:r>
              <a:rPr lang="ru-RU" dirty="0" smtClean="0">
                <a:solidFill>
                  <a:srgbClr val="FF0000"/>
                </a:solidFill>
              </a:rPr>
              <a:t>«Откуда хлеб </a:t>
            </a:r>
            <a:r>
              <a:rPr lang="ru-RU" dirty="0" smtClean="0">
                <a:solidFill>
                  <a:srgbClr val="FF0000"/>
                </a:solidFill>
              </a:rPr>
              <a:t>пришёл».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ownloads\WhatsApp Image 2022-10-23 at 10.19.4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12676"/>
            <a:ext cx="8640960" cy="61566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357422" y="142852"/>
            <a:ext cx="3113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НОД «</a:t>
            </a:r>
            <a:r>
              <a:rPr lang="ru-RU" dirty="0" err="1" smtClean="0">
                <a:solidFill>
                  <a:srgbClr val="FF0000"/>
                </a:solidFill>
              </a:rPr>
              <a:t>Хлеб-всему</a:t>
            </a:r>
            <a:r>
              <a:rPr lang="ru-RU" dirty="0" smtClean="0">
                <a:solidFill>
                  <a:srgbClr val="FF0000"/>
                </a:solidFill>
              </a:rPr>
              <a:t> голова».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48680"/>
            <a:ext cx="8686800" cy="59766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Arabic Typesetting" pitchFamily="66" charset="-78"/>
              </a:rPr>
              <a:t>   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Arabic Typesetting" pitchFamily="66" charset="-78"/>
              </a:rPr>
              <a:t>Задачи:</a:t>
            </a:r>
          </a:p>
          <a:p>
            <a:pPr marL="0" indent="0" fontAlgn="base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     Воспитательные:</a:t>
            </a:r>
          </a:p>
          <a:p>
            <a:pPr fontAlgn="base"/>
            <a:r>
              <a:rPr lang="ru-RU" sz="1600" dirty="0" smtClean="0"/>
              <a:t>Воспитывать уважительное отношение к труду хлеборобов и пекарей; национальную гордость за мастерство народа. Воспитывать бережливость. </a:t>
            </a:r>
          </a:p>
          <a:p>
            <a:pPr fontAlgn="base"/>
            <a:r>
              <a:rPr lang="ru-RU" sz="1600" dirty="0" smtClean="0"/>
              <a:t>Формировать эстетическое отношение к окружающей действительности.</a:t>
            </a:r>
          </a:p>
          <a:p>
            <a:pPr fontAlgn="base"/>
            <a:r>
              <a:rPr lang="ru-RU" sz="1600" dirty="0" smtClean="0"/>
              <a:t>Формировать у детей положительную эмоциональную отзывчивость при рассматривании хлебных продуктов наших пекарей.</a:t>
            </a:r>
          </a:p>
          <a:p>
            <a:pPr fontAlgn="base"/>
            <a:r>
              <a:rPr lang="ru-RU" sz="1600" dirty="0" smtClean="0"/>
              <a:t>Доставить детям радость от полученных впечатлений.</a:t>
            </a:r>
          </a:p>
          <a:p>
            <a:pPr marL="0" indent="0" fontAlgn="base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     Обучающие:</a:t>
            </a:r>
          </a:p>
          <a:p>
            <a:pPr fontAlgn="base"/>
            <a:r>
              <a:rPr lang="ru-RU" sz="1600" dirty="0" smtClean="0"/>
              <a:t>Продолжать знакомить детей с доступными видами труда работников сельского хозяйства.</a:t>
            </a:r>
          </a:p>
          <a:p>
            <a:pPr fontAlgn="base"/>
            <a:r>
              <a:rPr lang="ru-RU" sz="1600" dirty="0" smtClean="0"/>
              <a:t>Расширять представление детей о многообразии хлебных продуктов;</a:t>
            </a:r>
          </a:p>
          <a:p>
            <a:pPr fontAlgn="base"/>
            <a:r>
              <a:rPr lang="ru-RU" sz="1600" dirty="0" smtClean="0"/>
              <a:t>Учить применять полученные знания в продуктивных видах деятельности;</a:t>
            </a:r>
          </a:p>
          <a:p>
            <a:pPr fontAlgn="base"/>
            <a:r>
              <a:rPr lang="ru-RU" sz="1600" dirty="0" smtClean="0"/>
              <a:t>Побуждать к активным действиям в совместной деятельности со взрослыми и детьми.</a:t>
            </a:r>
          </a:p>
          <a:p>
            <a:pPr marL="0" indent="0" fontAlgn="base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     Развивающие:</a:t>
            </a:r>
          </a:p>
          <a:p>
            <a:pPr fontAlgn="base"/>
            <a:r>
              <a:rPr lang="ru-RU" sz="1600" dirty="0" smtClean="0"/>
              <a:t>Развивать творчество и фантазию, мышление и любознательность, наблюдательность и воображение.</a:t>
            </a:r>
          </a:p>
          <a:p>
            <a:pPr fontAlgn="base"/>
            <a:r>
              <a:rPr lang="ru-RU" sz="1600" dirty="0" smtClean="0"/>
              <a:t>Обогащать словарь детей. Научить детей концентрировать внимание и высказывать собственное мнение.</a:t>
            </a:r>
          </a:p>
          <a:p>
            <a:pPr fontAlgn="base"/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ownloads\WhatsApp Image 2022-10-23 at 10.16.2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8712968" cy="61206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428860" y="0"/>
            <a:ext cx="3095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Пальчиковая игра «Тесто».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ownloads\WhatsApp Image 2022-10-23 at 10.13.00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640960" cy="56166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643174" y="142852"/>
            <a:ext cx="3513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Книжка-малышка.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елец\Desktop\Гайчук\фото\IMG-20221019-WA0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902" y="260648"/>
            <a:ext cx="4163616" cy="31227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Users\Владелец\Desktop\Гайчук\фото\IMG-20221019-WA00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88640"/>
            <a:ext cx="4128459" cy="30963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C:\Users\Владелец\Desktop\Гайчук\фото\IMG-20221019-WA0039.jpg"/>
          <p:cNvPicPr>
            <a:picLocks noChangeAspect="1" noChangeArrowheads="1"/>
          </p:cNvPicPr>
          <p:nvPr/>
        </p:nvPicPr>
        <p:blipFill>
          <a:blip r:embed="rId4" cstate="print"/>
          <a:srcRect l="15476" t="19048" r="5952" b="19048"/>
          <a:stretch>
            <a:fillRect/>
          </a:stretch>
        </p:blipFill>
        <p:spPr bwMode="auto">
          <a:xfrm>
            <a:off x="395536" y="3717032"/>
            <a:ext cx="4287246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9" name="Picture 5" descr="C:\Users\Владелец\Desktop\Гайчук\фото\IMG-20221019-WA0040.jpg"/>
          <p:cNvPicPr>
            <a:picLocks noChangeAspect="1" noChangeArrowheads="1"/>
          </p:cNvPicPr>
          <p:nvPr/>
        </p:nvPicPr>
        <p:blipFill>
          <a:blip r:embed="rId5" cstate="print"/>
          <a:srcRect l="13235" t="23530" r="1471" b="3922"/>
          <a:stretch>
            <a:fillRect/>
          </a:stretch>
        </p:blipFill>
        <p:spPr bwMode="auto">
          <a:xfrm>
            <a:off x="4932040" y="3717032"/>
            <a:ext cx="3960440" cy="2880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395536" y="-42193"/>
            <a:ext cx="8224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                  Стенгазета «Мой любимый </a:t>
            </a:r>
            <a:r>
              <a:rPr lang="ru-RU" dirty="0" err="1" smtClean="0">
                <a:solidFill>
                  <a:srgbClr val="FF0000"/>
                </a:solidFill>
              </a:rPr>
              <a:t>Савропольский</a:t>
            </a:r>
            <a:r>
              <a:rPr lang="ru-RU" dirty="0" smtClean="0">
                <a:solidFill>
                  <a:srgbClr val="FF0000"/>
                </a:solidFill>
              </a:rPr>
              <a:t> край</a:t>
            </a:r>
            <a:r>
              <a:rPr lang="ru-RU" sz="2400" dirty="0" smtClean="0">
                <a:solidFill>
                  <a:srgbClr val="FF0000"/>
                </a:solidFill>
              </a:rPr>
              <a:t>».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ладелец\Desktop\Гайчук\фото\IMG-20221019-WA0041.jpg"/>
          <p:cNvPicPr>
            <a:picLocks noChangeAspect="1" noChangeArrowheads="1"/>
          </p:cNvPicPr>
          <p:nvPr/>
        </p:nvPicPr>
        <p:blipFill>
          <a:blip r:embed="rId2" cstate="print"/>
          <a:srcRect l="11959" t="26092" r="20636" b="7227"/>
          <a:stretch>
            <a:fillRect/>
          </a:stretch>
        </p:blipFill>
        <p:spPr bwMode="auto">
          <a:xfrm>
            <a:off x="251520" y="188640"/>
            <a:ext cx="3888432" cy="28849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Users\Владелец\Desktop\Гайчук\фото\IMG-20221019-WA0042.jpg"/>
          <p:cNvPicPr>
            <a:picLocks noChangeAspect="1" noChangeArrowheads="1"/>
          </p:cNvPicPr>
          <p:nvPr/>
        </p:nvPicPr>
        <p:blipFill>
          <a:blip r:embed="rId3" cstate="print"/>
          <a:srcRect l="6372" t="12744" r="5480" b="10790"/>
          <a:stretch>
            <a:fillRect/>
          </a:stretch>
        </p:blipFill>
        <p:spPr bwMode="auto">
          <a:xfrm>
            <a:off x="4499992" y="188640"/>
            <a:ext cx="4327147" cy="28152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2" name="Picture 4" descr="C:\Users\Владелец\Desktop\Гайчук\фото\IMG-20221019-WA0043.jpg"/>
          <p:cNvPicPr>
            <a:picLocks noChangeAspect="1" noChangeArrowheads="1"/>
          </p:cNvPicPr>
          <p:nvPr/>
        </p:nvPicPr>
        <p:blipFill>
          <a:blip r:embed="rId4" cstate="print"/>
          <a:srcRect l="12135" t="11767" r="7334" b="7334"/>
          <a:stretch>
            <a:fillRect/>
          </a:stretch>
        </p:blipFill>
        <p:spPr bwMode="auto">
          <a:xfrm>
            <a:off x="2195736" y="3212976"/>
            <a:ext cx="4464496" cy="33636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ownloads\WhatsApp Image 2022-10-23 at 10.12.59 (3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3936437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339752" y="73866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Старшая группа.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Admin\Downloads\WhatsApp Image 2022-10-23 at 10.13.0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0019" y="2204864"/>
            <a:ext cx="3888432" cy="29163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wnloads\WhatsApp Image 2022-10-23 at 10.12.58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8568952" cy="59046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28926" y="0"/>
            <a:ext cx="320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Подготовительная группа.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ownloads\WhatsApp Image 2022-10-23 at 10.13.0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8712968" cy="61206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928926" y="0"/>
            <a:ext cx="3824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Раскрашивание изделий из теста.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8533612" cy="58795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786050" y="188640"/>
            <a:ext cx="5386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Рассматривание « казачий курень.»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Владелец\Desktop\Гайчук\фото\IMG-20221019-WA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39"/>
            <a:ext cx="3384376" cy="45125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9699" name="Picture 3" descr="C:\Users\Владелец\Desktop\Гайчук\фото\IMG-20221019-WA0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534161"/>
            <a:ext cx="5616624" cy="51351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9701" name="AutoShape 5" descr="https://dasart.ru/userdata/image/ae/cb/aecbae7e07dd0c327e0b2373a48d463c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644006" y="764704"/>
            <a:ext cx="28398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Играем в казачьи игры.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5040560" cy="37804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23" name="Picture 3" descr="C:\Users\Владелец\Desktop\Гайчук\фото\IMG-20221019-WA0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996952"/>
            <a:ext cx="4895189" cy="36713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0725" name="AutoShape 5" descr="https://st.depositphotos.com/1864511/1713/v/950/depositphotos_17131655-stock-illustration-bread-bread-bread-bread-bread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32656"/>
            <a:ext cx="2395024" cy="23458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0298" y="142852"/>
            <a:ext cx="2030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Этапы проекта: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58848"/>
            <a:ext cx="888922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sng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u="sng" dirty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sng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sng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Подготовительный этап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постановка цели и задач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проекта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подбор методической литературы;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lang="ru-RU" sz="1600" u="sng" dirty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подбор художественно-литературного материала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пословицы, поговорки,       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чистоговорки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-рассказы, сказки, притчи, стихи и загадки о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хлебе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определение уровня знаний детей о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хлебе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Основной этап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комплексно-тематическое планирование по теме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проекта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непосредственное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внедрение в совместную деятельность воспитателя и ребёнка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всех образовательных областей для реализации поставленных задач по теме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проекта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Заключительный этап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обобщение результатов работы;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оформление экспозиции поделок из теста;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Изготовление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книжки-малышки;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создание альбома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Хлеб – всему голова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-показ презентации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«Откуда к нам 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хлеб пришел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.,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- Изготовление плакатов « Край мой любимый, мой Ставропольский край».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-создание музейной экспозиции «Мой край-хлеборобный».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332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84976" cy="64807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1825339" y="0"/>
            <a:ext cx="2674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    </a:t>
            </a:r>
            <a:r>
              <a:rPr lang="ru-RU" b="1" dirty="0" smtClean="0">
                <a:solidFill>
                  <a:srgbClr val="FF0000"/>
                </a:solidFill>
              </a:rPr>
              <a:t>Наш </a:t>
            </a:r>
            <a:r>
              <a:rPr lang="ru-RU" b="1" dirty="0" smtClean="0">
                <a:solidFill>
                  <a:srgbClr val="FF0000"/>
                </a:solidFill>
              </a:rPr>
              <a:t>мини-музей .    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Владелец\AppData\Local\Microsoft\Windows\Temporary Internet Files\Content.Word\IMG-20221019-WA00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640960" cy="61664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285984" y="0"/>
            <a:ext cx="423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Дети старшей группы в нашем музее.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4546" y="188640"/>
            <a:ext cx="3844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Посещение музейной экспозиции.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Admin\Downloads\WhatsApp Image 2022-10-23 at 11.34.5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424936" cy="57004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WhatsApp Image 2022-10-23 at 11.36.1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ownloads\WhatsApp Image 2022-10-23 at 11.35.3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12968" cy="63894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2" descr="blob:https://web.whatsapp.com/b5ec3d2c-2efb-4709-a674-1d7a23897ff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44" name="AutoShape 4" descr="blob:https://web.whatsapp.com/b5ec3d2c-2efb-4709-a674-1d7a23897ff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45" name="Picture 5" descr="C:\Users\Admin\Downloads\WhatsApp Image 2022-10-24 at 12.55.2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25527" cy="5500702"/>
          </a:xfrm>
          <a:prstGeom prst="rect">
            <a:avLst/>
          </a:prstGeom>
          <a:noFill/>
        </p:spPr>
      </p:pic>
      <p:pic>
        <p:nvPicPr>
          <p:cNvPr id="6" name="Picture 3" descr="C:\Users\Admin\Downloads\WhatsApp Image 2022-10-24 at 12.55.2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1" y="1238254"/>
            <a:ext cx="4214810" cy="561974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29124" y="142852"/>
            <a:ext cx="4788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Старшая группа знакомится с экспозицией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музея.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WhatsApp Image 2022-10-23 at 10.12.5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631" y="188640"/>
            <a:ext cx="8741849" cy="64807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928926" y="0"/>
            <a:ext cx="4165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Подготовительная группа в музее.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-923330"/>
            <a:ext cx="8929718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solidFill>
                <a:srgbClr val="FF0000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solidFill>
                <a:srgbClr val="FF0000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Анализ результатов: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 процессе работы над данным проектом дети узнали, что хлеб является ежедневным продуктом, откуда берётся хлеб, как его делают, кто его растит и печёт. Постарались привить уважение к труду взрослых, бережное отношение к хлебу. Дети приобретали различные знания, уточняли и углубляли представления о хлебе. У детей формировались навыки исследовательской деятельности, развивались познавательная активность, самостоятельность, творчество,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F2F2F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коммуникативность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 Реализация проекта осуществлялась в игровой форме с включением детей в различные виды творческой и практически значимой деятельности, в непосредственном контакте с различными объектами окружающего мира. В течение этого времени мы все познавали мир, делали открытия, удивлялись, разочаровывались, совершали ошибки, исправляли их, приобретали опыт общения.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400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9297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/>
          </a:p>
        </p:txBody>
      </p:sp>
      <p:pic>
        <p:nvPicPr>
          <p:cNvPr id="35842" name="Picture 2" descr="http://solnyshko.slutsk.edu.by/ru/sm_full.aspx?guid=89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3573016"/>
            <a:ext cx="6858000" cy="3284984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8636467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sng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Познавательное развитие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Беседы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«Как на наш стол 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хлеб пришел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«Беседа о 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хлебе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 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хлеборобах и пекарях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Хлеб - всему голова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«Какой бывает 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хлеб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«Как испечь 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хлеб в домашних условиях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Хлеб – наше богатство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 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Рассматривание иллюстраций и репродукций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-Рассматривание серии сюжетных картинок на тему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«Выращивание 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хлеба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-Составление рассказов по иллюстрации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«Как выращивают 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хлеб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-Рассматривание картин И. И. Шишкина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«Рожь»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И. И. Машкова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«Снедь московская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С. А. Куприянова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«Вспашка»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«Посев»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«Уборка»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«Озимые»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Просмотр презентации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«Откуда к нам 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хлеб пришел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«К дедушке на ферму».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Просмотр мультфильмов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«Золотые колосья»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белорусская сказка;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«Колобок»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русская народная сказка;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Хлеб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белорусская сказка;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«Чудо – мельница!»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русская народная сказка.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Знакомство с профессиями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Агроном;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Комбайнер;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Пекарь;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Кондитер;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Продавец.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86" y="1285860"/>
            <a:ext cx="7643867" cy="42319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Чтение художественной литературы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накомство с фольклорным материалом по теме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хлеборобства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пословицы, поговорки,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загадки о хлебе.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Стихи о хлебе: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«Пшеница». Я.Аким, «Слава тем, кто хлеб растил».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С.Погореловский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Г. Новицкая « Хлеб».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hlinkClick r:id="rId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Рассказы</a:t>
            </a:r>
            <a:r>
              <a:rPr kumimoji="0" lang="ru-RU" sz="240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 хлебе для детей: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Шим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«Хлеб растет».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К. Ушинский «Хлеб».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И. Ревю «Ароматный хлеб».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К. Паустовский «Теплый хлеб».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Сказки о хлебе: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«Волк — лентяй». «Лёгкий хлеб», «Ленивая девочка», «Колосок»,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«Крылатый, мохнатый ,да масляный» и др.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\Downloads\WhatsApp Image 2022-10-23 at 10.12.59 (2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56992"/>
            <a:ext cx="4565672" cy="30057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714612" y="332656"/>
            <a:ext cx="2688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Посев семян пшеницы.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Admin\Downloads\WhatsApp Image 2022-10-23 at 10.16.5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908720"/>
            <a:ext cx="4271459" cy="32035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Владелец\AppData\Local\Microsoft\Windows\Temporary Internet Files\Content.Word\IMG-20221019-WA006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643998" cy="63579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539552" y="0"/>
            <a:ext cx="5873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Дидактическая игра «Назови профессию».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8064" y="1116493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ownloads\WhatsApp Image 2022-10-23 at 10.13.01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34939" cy="65253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1478</TotalTime>
  <Words>541</Words>
  <Application>Microsoft Office PowerPoint</Application>
  <PresentationFormat>Экран (4:3)</PresentationFormat>
  <Paragraphs>172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Трек</vt:lpstr>
      <vt:lpstr>Воспитательное  событие к дню сельского хозяйства музейная экспозиция : «Мой край хлеборобный».  Модуль «Музейная педагогика».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Самообразование</dc:title>
  <dc:creator>user</dc:creator>
  <cp:lastModifiedBy>Admin</cp:lastModifiedBy>
  <cp:revision>128</cp:revision>
  <dcterms:created xsi:type="dcterms:W3CDTF">2017-12-10T14:55:32Z</dcterms:created>
  <dcterms:modified xsi:type="dcterms:W3CDTF">2022-10-26T16:19:34Z</dcterms:modified>
</cp:coreProperties>
</file>